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9D15B-6406-94B4-7878-A18371B726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9C02D4-601A-ACE2-3889-F2982637D9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2B346C-CF3B-ED3A-81F1-DAAA16B91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7C254D-E9C8-DB0F-3C7E-94F0A6F66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0960A-C048-1302-174D-B29B1BD55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503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9B0614-6EF0-BFEE-C5E6-89AD92FA6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70C42-F1E8-9818-D308-04D1E81AC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AEF31-E8C0-7865-754C-00D3A0798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35B75B-954B-E84F-9274-87D17FAE9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C2587-2BFD-C9D4-A840-AADB2C7B6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9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2DACC-8C9F-41E0-C078-B4A9DC188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7F46F-64F0-617A-AD63-502FFBA7BD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2E2B9-582E-AD2D-CC74-C24359BCD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9E293C-74A8-5A5E-412D-68CD53F65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AFAA2A-D35E-3131-BC35-AE00EDABE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771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DBB89-E50A-CC3B-F6E7-DFB700A9F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FCB17-57BC-BCA0-6F7B-33E2E9001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D2E5B7-DF44-CE16-E9E5-DC8779319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006F8B-EF6F-B362-A184-7CA6BA3F9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D8347-C583-385B-3044-4C59792B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BD9690-0AB9-A3A5-59C9-04F09D932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796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E9367-8028-EB20-D7EC-F83378AB1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FC30C1-6D66-503D-B4D0-ABFAB74B0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EA179F-DD2D-5646-0103-0773287B0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22FEFF-1186-432E-8845-3E380C58ED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38262BD-A517-ABD5-D55F-CE6737E4B6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CB502E-2914-98E1-155A-353B25E66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3ED551-01EE-3C46-6ACA-0CA4F0860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2C19B72-98B6-5A49-79BA-1327EAB0D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43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9D5F3-6E7A-84F1-C112-8857D3AE7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4C6D04-B774-DADB-2E02-BAB6D3008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4338E0-1025-AC68-0DE5-054E5D34D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9D2829-5994-0A07-5E11-D8B11399C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60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3D423D-24F4-C8B1-A78B-C3A1E4442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AEE8D8-B2E7-F557-10EC-C9CDD7FFB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6411A-2700-2FEA-0FED-063A801FE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053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37AFD-04F0-BF64-DC4D-FA528FBAD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4CACC-CC55-7FD6-24A9-CFD208075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8FA4C3-1611-E018-916E-B81FAF5E6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CF2D90-F046-B81D-EF0F-71B06BC63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B967F7-719D-08DA-F06D-9D84EA661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26BFAC-9C15-3D38-484F-580CCFBF7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79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24F01-851F-68D3-F269-F9EFF8817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5403086-C4A3-FFD3-5103-E5C1533B7A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54F5D4-F362-5299-6E4F-D593FFDB9E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735AFC-593A-877A-627C-8189FE5B2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B4EBD3-663E-0A79-3773-D5008BC8A6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5972AD-F242-AFCF-A976-3AF1257CB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391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1180F-4B7D-288F-0E8E-22C6C55A0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CBBA38-DA64-E861-3C6E-8DA251400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630FCD-FF00-5F7B-269C-DB3612A43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8725E-A9EC-AD2A-34CB-BCDDB9AF7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93ED1-6DEE-8C5A-953F-B3BB83027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7867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910F0A-062B-DFE0-5962-5C51D1B725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8B24DD-B4ED-20D9-D97B-230B62F1DA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52BC6-447A-C330-3F97-07D18DE31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F1BAE-55CB-A980-AC0D-3D10B3498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5C57E-B12C-1407-3D32-282152F7B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628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AFA80E-6B43-00A6-EB14-B5937A496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3476B4-3142-A26A-F317-622EE1AB98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93F86-2738-FB7C-F392-DB9F28CF3D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400B3-CA96-4BCF-908E-FD6262E39756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27BCA-AC83-C153-2FFE-566D1118F6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A59BA-CB5E-78C8-6373-15E01209E3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A87A7-2A7D-4EAA-BA1F-8F261F3E4D5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0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12BC4-5F72-0B07-6436-F0259BA08A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77095"/>
            <a:ext cx="9144000" cy="3423450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Il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neige</a:t>
            </a:r>
            <a:b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It is snowing /</a:t>
            </a:r>
            <a:b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Mae’n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bwrw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eira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! </a:t>
            </a:r>
            <a:b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</a:br>
            <a:r>
              <a:rPr lang="en-GB" sz="2200" dirty="0">
                <a:latin typeface="Cavolini" panose="03000502040302020204" pitchFamily="66" charset="0"/>
                <a:cs typeface="Cavolini" panose="03000502040302020204" pitchFamily="66" charset="0"/>
              </a:rPr>
              <a:t> (</a:t>
            </a:r>
            <a:r>
              <a:rPr lang="en-GB" sz="2200" dirty="0" err="1">
                <a:latin typeface="Cavolini" panose="03000502040302020204" pitchFamily="66" charset="0"/>
                <a:cs typeface="Cavolini" panose="03000502040302020204" pitchFamily="66" charset="0"/>
              </a:rPr>
              <a:t>gallois</a:t>
            </a:r>
            <a:r>
              <a:rPr lang="en-GB" sz="2200" dirty="0">
                <a:latin typeface="Cavolini" panose="03000502040302020204" pitchFamily="66" charset="0"/>
                <a:cs typeface="Cavolini" panose="03000502040302020204" pitchFamily="66" charset="0"/>
              </a:rPr>
              <a:t> “</a:t>
            </a:r>
            <a:r>
              <a:rPr lang="en-GB" sz="2200" i="1" dirty="0">
                <a:latin typeface="Cavolini" panose="03000502040302020204" pitchFamily="66" charset="0"/>
                <a:cs typeface="Cavolini" panose="03000502040302020204" pitchFamily="66" charset="0"/>
              </a:rPr>
              <a:t>mine </a:t>
            </a:r>
            <a:r>
              <a:rPr lang="en-GB" sz="2200" i="1" dirty="0" err="1">
                <a:latin typeface="Cavolini" panose="03000502040302020204" pitchFamily="66" charset="0"/>
                <a:cs typeface="Cavolini" panose="03000502040302020204" pitchFamily="66" charset="0"/>
              </a:rPr>
              <a:t>bu-roo</a:t>
            </a:r>
            <a:r>
              <a:rPr lang="en-GB" sz="2200" i="1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sz="2200" i="1" dirty="0" err="1">
                <a:latin typeface="Cavolini" panose="03000502040302020204" pitchFamily="66" charset="0"/>
                <a:cs typeface="Cavolini" panose="03000502040302020204" pitchFamily="66" charset="0"/>
              </a:rPr>
              <a:t>ayra</a:t>
            </a:r>
            <a:r>
              <a:rPr lang="en-GB" sz="2200" i="1" dirty="0">
                <a:latin typeface="Cavolini" panose="03000502040302020204" pitchFamily="66" charset="0"/>
                <a:cs typeface="Cavolini" panose="03000502040302020204" pitchFamily="66" charset="0"/>
              </a:rPr>
              <a:t>”</a:t>
            </a:r>
            <a:r>
              <a:rPr lang="en-GB" sz="2200" dirty="0">
                <a:latin typeface="Cavolini" panose="03000502040302020204" pitchFamily="66" charset="0"/>
                <a:cs typeface="Cavolini" panose="03000502040302020204" pitchFamily="66" charset="0"/>
              </a:rPr>
              <a:t>)</a:t>
            </a:r>
            <a:endParaRPr lang="fr-FR" sz="2200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05124C-673B-55F3-85F2-E16DED4C9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181" y="3700545"/>
            <a:ext cx="5173638" cy="2891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34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DF0F1-E9C8-838A-6530-F01CF3193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   la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neige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/ </a:t>
            </a:r>
            <a:r>
              <a:rPr lang="en-GB" dirty="0" err="1">
                <a:latin typeface="Cavolini" panose="03000502040302020204" pitchFamily="66" charset="0"/>
                <a:cs typeface="Cavolini" panose="03000502040302020204" pitchFamily="66" charset="0"/>
              </a:rPr>
              <a:t>eira</a:t>
            </a:r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 / snow </a:t>
            </a:r>
            <a:br>
              <a:rPr lang="en-GB" dirty="0"/>
            </a:br>
            <a:endParaRPr lang="fr-FR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1BF675B-0339-BFD8-CD9B-62825360D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794" t="10327" r="794" b="8062"/>
          <a:stretch/>
        </p:blipFill>
        <p:spPr>
          <a:xfrm>
            <a:off x="2940148" y="1097280"/>
            <a:ext cx="5317587" cy="578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6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E314A-D8A2-6960-49FD-97C2AC379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i="1" dirty="0"/>
              <a:t>We love the snow! Nous </a:t>
            </a:r>
            <a:r>
              <a:rPr lang="en-GB" i="1" dirty="0" err="1"/>
              <a:t>adorons</a:t>
            </a:r>
            <a:r>
              <a:rPr lang="en-GB" i="1" dirty="0"/>
              <a:t> la </a:t>
            </a:r>
            <a:r>
              <a:rPr lang="en-GB" i="1" dirty="0" err="1"/>
              <a:t>neige</a:t>
            </a:r>
            <a:r>
              <a:rPr lang="en-GB" i="1" dirty="0"/>
              <a:t>!</a:t>
            </a:r>
            <a:endParaRPr lang="fr-FR" i="1" dirty="0"/>
          </a:p>
        </p:txBody>
      </p:sp>
      <p:pic>
        <p:nvPicPr>
          <p:cNvPr id="5" name="Content Placeholder 4" descr="A group of people from a rope over a body of water&#10;&#10;Description automatically generated with low confidence">
            <a:extLst>
              <a:ext uri="{FF2B5EF4-FFF2-40B4-BE49-F238E27FC236}">
                <a16:creationId xmlns:a16="http://schemas.microsoft.com/office/drawing/2014/main" id="{50565AB4-8A9D-73FF-8958-94D9FA455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6282E8AD-3AFE-5CB3-0E8A-71284BB95397}"/>
              </a:ext>
            </a:extLst>
          </p:cNvPr>
          <p:cNvGrpSpPr/>
          <p:nvPr/>
        </p:nvGrpSpPr>
        <p:grpSpPr>
          <a:xfrm>
            <a:off x="1324707" y="1690688"/>
            <a:ext cx="9542585" cy="5032375"/>
            <a:chOff x="140676" y="1137895"/>
            <a:chExt cx="9542585" cy="5032375"/>
          </a:xfrm>
        </p:grpSpPr>
        <p:pic>
          <p:nvPicPr>
            <p:cNvPr id="7" name="Picture 6" descr="A crowd of people holding up their hands&#10;&#10;Description automatically generated with low confidence">
              <a:extLst>
                <a:ext uri="{FF2B5EF4-FFF2-40B4-BE49-F238E27FC236}">
                  <a16:creationId xmlns:a16="http://schemas.microsoft.com/office/drawing/2014/main" id="{378115B3-2661-94C2-53AC-93BD86D8F3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2982349" y="1137895"/>
              <a:ext cx="6700912" cy="5025684"/>
            </a:xfrm>
            <a:prstGeom prst="rect">
              <a:avLst/>
            </a:prstGeom>
          </p:spPr>
        </p:pic>
        <p:pic>
          <p:nvPicPr>
            <p:cNvPr id="9" name="Picture 8" descr="A picture containing tree, snow, outdoor, group&#10;&#10;Description automatically generated">
              <a:extLst>
                <a:ext uri="{FF2B5EF4-FFF2-40B4-BE49-F238E27FC236}">
                  <a16:creationId xmlns:a16="http://schemas.microsoft.com/office/drawing/2014/main" id="{4D39CEBC-F48F-903B-E049-1974769B33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40676" y="1144587"/>
              <a:ext cx="6700911" cy="50256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653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E74BA-E2E2-12A8-314E-FF6EBBD78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fr-FR" dirty="0">
                <a:effectLst/>
                <a:latin typeface="Segoe UI Web (West European)"/>
              </a:rPr>
            </a:br>
            <a:r>
              <a:rPr lang="fr-FR" dirty="0">
                <a:effectLst/>
                <a:latin typeface="Segoe UI Web (West European)"/>
              </a:rPr>
              <a:t>    </a:t>
            </a:r>
            <a:br>
              <a:rPr lang="fr-FR" dirty="0">
                <a:effectLst/>
                <a:latin typeface="Segoe UI Web (West European)"/>
              </a:rPr>
            </a:br>
            <a:r>
              <a:rPr lang="en-GB" dirty="0"/>
              <a:t>We tried </a:t>
            </a:r>
            <a:r>
              <a:rPr lang="en-GB" i="1" dirty="0"/>
              <a:t>very hard </a:t>
            </a:r>
            <a:r>
              <a:rPr lang="en-GB" dirty="0"/>
              <a:t>with new words!</a:t>
            </a:r>
            <a:br>
              <a:rPr lang="en-GB" dirty="0"/>
            </a:br>
            <a:br>
              <a:rPr lang="fr-FR" dirty="0">
                <a:effectLst/>
                <a:latin typeface="Segoe UI Web (West European)"/>
              </a:rPr>
            </a:br>
            <a:br>
              <a:rPr lang="en-GB" dirty="0"/>
            </a:br>
            <a:endParaRPr lang="fr-FR" dirty="0"/>
          </a:p>
        </p:txBody>
      </p:sp>
      <p:pic>
        <p:nvPicPr>
          <p:cNvPr id="4" name="Video">
            <a:hlinkClick r:id="" action="ppaction://media"/>
            <a:extLst>
              <a:ext uri="{FF2B5EF4-FFF2-40B4-BE49-F238E27FC236}">
                <a16:creationId xmlns:a16="http://schemas.microsoft.com/office/drawing/2014/main" id="{DB995126-9523-1ADE-F8F9-51CB8AA09C97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35200" y="1825625"/>
            <a:ext cx="7723188" cy="4351338"/>
          </a:xfrm>
        </p:spPr>
      </p:pic>
    </p:spTree>
    <p:extLst>
      <p:ext uri="{BB962C8B-B14F-4D97-AF65-F5344CB8AC3E}">
        <p14:creationId xmlns:p14="http://schemas.microsoft.com/office/powerpoint/2010/main" val="207290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54</Words>
  <Application>Microsoft Office PowerPoint</Application>
  <PresentationFormat>Widescreen</PresentationFormat>
  <Paragraphs>4</Paragraphs>
  <Slides>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Cavolini</vt:lpstr>
      <vt:lpstr>Segoe UI Web (West European)</vt:lpstr>
      <vt:lpstr>Office Theme</vt:lpstr>
      <vt:lpstr>Il neige It is snowing /  Mae’n bwrw eira!   (gallois “mine bu-roo ayra”)</vt:lpstr>
      <vt:lpstr>    la neige / eira / snow  </vt:lpstr>
      <vt:lpstr>We love the snow! Nous adorons la neige!</vt:lpstr>
      <vt:lpstr>      We tried very hard with new words!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neige  It is snowing /  Mae’n bwrw eira!   (gallois “mine bu-roo ayra”)</dc:title>
  <dc:creator>Jane Watkins</dc:creator>
  <cp:lastModifiedBy>Jane Watkins</cp:lastModifiedBy>
  <cp:revision>2</cp:revision>
  <dcterms:created xsi:type="dcterms:W3CDTF">2023-01-18T10:14:01Z</dcterms:created>
  <dcterms:modified xsi:type="dcterms:W3CDTF">2023-01-18T10:42:51Z</dcterms:modified>
</cp:coreProperties>
</file>